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87" r:id="rId3"/>
    <p:sldId id="257" r:id="rId4"/>
    <p:sldId id="286" r:id="rId5"/>
    <p:sldId id="258" r:id="rId6"/>
    <p:sldId id="288" r:id="rId7"/>
    <p:sldId id="259" r:id="rId8"/>
    <p:sldId id="289" r:id="rId9"/>
    <p:sldId id="260" r:id="rId10"/>
    <p:sldId id="261" r:id="rId11"/>
    <p:sldId id="262" r:id="rId12"/>
    <p:sldId id="263" r:id="rId13"/>
    <p:sldId id="265" r:id="rId14"/>
    <p:sldId id="264" r:id="rId15"/>
    <p:sldId id="266" r:id="rId16"/>
    <p:sldId id="267" r:id="rId17"/>
    <p:sldId id="290" r:id="rId18"/>
    <p:sldId id="270" r:id="rId19"/>
    <p:sldId id="292" r:id="rId20"/>
    <p:sldId id="271" r:id="rId21"/>
    <p:sldId id="272" r:id="rId22"/>
    <p:sldId id="273" r:id="rId23"/>
    <p:sldId id="274" r:id="rId24"/>
    <p:sldId id="275" r:id="rId25"/>
    <p:sldId id="276" r:id="rId26"/>
    <p:sldId id="279" r:id="rId27"/>
    <p:sldId id="280" r:id="rId28"/>
    <p:sldId id="281" r:id="rId29"/>
    <p:sldId id="29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CD28-53A3-4FC4-B93D-E6AE8F4FD6F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BA98A-9AB4-487C-BCB9-4C4B00DB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2579-E321-4FD2-8989-F590A54B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BABB8-AFB0-4093-A987-DB4D49A9E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A128B-A197-4A30-BF32-D4D482DA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8DD-D1E0-4DA4-8356-9CA6FE8EC959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F03D-F448-47E2-82F9-58E6EB4F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BE52C-3ADB-40F7-914C-3DF6619B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5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4E16-58B2-46B9-B9F4-6D3235C9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81DDC-520F-4876-B0F7-837A8C721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8982-E7BC-410B-958C-AC2D9D53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8C63-282D-4A3E-B963-A0CC9E96C8D8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FD66-D2FA-4906-B047-EB1B8D6A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F0EC-EA9A-4E04-908F-54A6BD8C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A1E3E-90A5-4054-A2F5-752E371EC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37F63-AE54-4067-B444-CFE7149D2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C1BB7-9CD2-43A7-82A7-0B9FA3E7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61D8-C6C4-4AB8-857F-E1A7C5F18DE2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F210C-1EB6-4FDA-844F-917184EA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2156B-2099-4559-9B8D-22308CC3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4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8833-6393-42C4-B11F-5F01700C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4F31-1932-40BD-B887-7F4CD4E31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6266-1069-4B75-9447-29111A6A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B16A-3D63-40FB-B04F-A61DC319FA48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5DB14-39DF-438F-8C0A-C8D1C152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03DA-D64B-4BD9-975C-217931A3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A3E0-132E-45BB-8CFB-35053ABF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961EE-8A53-4163-B4D2-9526A8E37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6C5C-F7AA-4D22-B9C8-33834864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9437-793D-4AE1-9E7F-DCB7E3B7923B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096EA-247B-473E-8A2B-F01B1815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E053-4953-4022-A553-02A9B324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310D-78B9-4E77-8BA2-A0513886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11CF-CB4F-4DA7-B3BC-AC12D9152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3BBBA-2DD0-4CBD-A0A5-C3550FBCF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F7B5D-18D0-4232-B43F-62C3F020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168F-9CFB-4733-A22B-7ACE532CBDF4}" type="datetime1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5BE51-637F-4EE0-BFCB-1D571E6F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52E68-8041-42C7-98D3-4246C19E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6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1934-8320-4C06-9A4B-726C8035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D86D4-AB46-4CF1-B686-289836182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7AEA5-50CE-4B96-B9FF-F11910D35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8337E-B5E8-4CB1-B829-6FC6DC4E4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6BAEE-A65B-4179-A8AD-DC10E8753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FDB85-362B-4365-AEC9-E126C594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A340-B2C7-45E4-8CD6-AD71FCCC732A}" type="datetime1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7618C-3EAF-4F6D-8E58-09CFACF1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1E1AE-8F1C-4DF3-9A5B-DC427FF1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77C8-9613-430F-9676-B67F5B7C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CB55C-C3D1-427F-AB35-6644A814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5A48-89E0-48BB-B9AF-C13EF27B47C4}" type="datetime1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C14D2-97DE-40FB-AAFC-92E489E0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9042A-E3C4-4654-B3D2-73CC8466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1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48CC8-7B49-420D-B597-3CB0CCEA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F734-164B-4E83-808C-E57CA9468957}" type="datetime1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47986-BC9A-45A6-AF34-934C7A96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E2A39-C491-470B-9F34-86455813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13C1-8EBE-492D-AFF4-89BC1FBE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10958-11BD-4569-A9C6-FFFC21FE5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B56EC-236A-4A15-93F8-A8B553E78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BF127-7FC0-40B8-B9CF-6DF3CAEF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3261-B907-4E59-ABE3-05C90F6A774E}" type="datetime1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3686-4021-4EFE-8483-47351D8C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CE25-E0ED-4FE7-B8C5-1A22B901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0584-FEA8-4618-B021-485264C1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EE8D8-DFBB-4628-A25C-DF9CF1F1F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F6F36-933B-400F-8F80-4BF6C7E6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6583-6659-46F1-B6A8-51621CBD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B9EF-DD0F-4DF0-97CB-2388041E949C}" type="datetime1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BEB80-D1DF-4509-B596-887CA538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EEAE6-F401-4C4C-B058-B85AA5C2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03CB6-08F4-4DD0-BE10-A72CB5C6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F7A81-E29A-449B-99DF-69C3D9403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3E6B1-EC68-4FB4-86EE-2C9071A13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DC51-701E-4BBD-BA0B-9F9DD7C42B66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69B5-736E-44B3-B4FA-A216C77A1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3775-0A37-4D7C-AC26-EA5B04EF8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7448-24E6-4B86-9D40-6AEF7093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3B92-F739-47F6-A4CD-E6955B884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687C4-7234-48DE-B41D-445ADF15E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F3315-F723-4263-8A92-973B10A39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3"/>
            <a:ext cx="12192000" cy="6869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15503-BD05-482D-B460-78DD1513A580}"/>
              </a:ext>
            </a:extLst>
          </p:cNvPr>
          <p:cNvSpPr txBox="1"/>
          <p:nvPr/>
        </p:nvSpPr>
        <p:spPr>
          <a:xfrm>
            <a:off x="3471169" y="3249227"/>
            <a:ext cx="754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itra" panose="02000500000000000000" pitchFamily="2" charset="-78"/>
                <a:cs typeface="B Nazanin" panose="00000400000000000000" pitchFamily="2" charset="-78"/>
              </a:rPr>
              <a:t>فرم ورود به شتابدهنده سار</a:t>
            </a:r>
            <a:endParaRPr lang="en-US" sz="4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5A698-3CA4-421A-B5BF-A0D645E1640E}"/>
              </a:ext>
            </a:extLst>
          </p:cNvPr>
          <p:cNvSpPr txBox="1"/>
          <p:nvPr/>
        </p:nvSpPr>
        <p:spPr>
          <a:xfrm>
            <a:off x="1802167" y="4378412"/>
            <a:ext cx="921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cs typeface="B Nazanin" panose="00000400000000000000" pitchFamily="2" charset="-78"/>
              </a:rPr>
              <a:t>در صورت طولانی بودن توضیحات می‌توانید در بخش مورد نظر، صفحه اضافه کنید.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cs typeface="B Nazanin" panose="00000400000000000000" pitchFamily="2" charset="-78"/>
              </a:rPr>
              <a:t>لطفا زیر هر سوال توضیحات خود را با فونت 14 بنویسید.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cs typeface="B Nazanin" panose="00000400000000000000" pitchFamily="2" charset="-78"/>
              </a:rPr>
              <a:t>لطفا پاسخ سوالات را با بله و خیر ندهید.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659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محصول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مشخصات فنی محصول را قرار دهید.</a:t>
            </a:r>
          </a:p>
          <a:p>
            <a:pPr mar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اگر محصول دارای نقشه، رندر، مدل سه‌بعدی‌ است، آن‌ها را پیوست کنید.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468AE-7F9E-423B-8781-3C0B21FA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محصول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ارزش پیشنهادی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استارتاپ شما چیست و چه نیازی را برطرف می‌کند؟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CEAB-E31E-4B4D-A4A0-3C09065E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محصول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چه چیز ایده‌ی شما را منحصربه‌فرد ‌می‌کند؟ چرا این ایده را انتخاب کردید؟ آیا تجربه‌ای در این زمینه دارید؟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601F7-22F0-45F6-8399-E9965C47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محصول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مشکلی که در حال تلاش برای حل آن هستید یا فرصتی که شناسایی کرده‌اید چیست؟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7AF91-7482-481A-A1E8-ED550F91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1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محصول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 حداقل محصول پذیرفتنی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(MVP)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دارید؟ شرح مختصری از آن بدهید؟</a:t>
            </a:r>
          </a:p>
          <a:p>
            <a:pPr mar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صورت وجود، تصاویر آن را پیوست کنید.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BB9AA-4986-441A-A6E5-C87582D9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محصول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محصولات رقیب شما چه محصولاتی هستند؟</a:t>
            </a: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رقبای خود را در دو دسته محصولات مشابه و محصولات جایگزین معرفی کنید.</a:t>
            </a: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CE93D-6917-421F-BC89-178AEE1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محصول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رقبای بالقوه و بالفعل شما در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بازار ایران و بازار جهانی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کدام‌اند؟</a:t>
            </a: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برند‌های رقیب خود در ایران و در دنیا را معرفی کنید و در صورت امکان سهم بازار آن‌ها را تخمین بزنید.</a:t>
            </a:r>
            <a:endParaRPr lang="fa-IR" sz="20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892F9-D737-4704-B3AB-F40FF376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FBF24B-0802-46ED-883E-E18C82C21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2" y="1"/>
            <a:ext cx="12175405" cy="68597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F9383-4647-4060-A54E-D1FD0913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مزیت رقابتی ایده‌ یا محصول شما چیست؟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AE824-376A-494B-8E9D-91BE338C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2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استراتژی ورود به بازار استارتا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 شما چیست؟</a:t>
            </a:r>
            <a:endParaRPr lang="fa-I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AE824-376A-494B-8E9D-91BE338C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89A05-9FDA-4328-A6CB-2502CEE5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0C54B9-3D5F-4B02-A6B2-99C2E4C89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2127" cy="68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07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استراتژی رشد شما چیست؟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2279C-8953-48C3-A89F-41FAEE80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مشتری یا مشتریان شما چه کسانی هستند و چه خصوصیاتی دارند؟</a:t>
            </a:r>
          </a:p>
          <a:p>
            <a:pPr mar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مشتریان اولیه و پرسونای آن‌ها را مشخص کنید.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308AB-E0D5-41D9-B189-1251ECB4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کانال‌های فروش خود را شرح دهید.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580B4-E22E-4CC9-85C4-CFF5A744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برآوردی از اندازه‌ی بازار ارائه دهید.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4E2B-6D5B-437A-A31D-C5F027F8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7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 تاکنون مشتری و درآمد داشته‌اید؟ اگر بله به صورت مختصر شرح دهید.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9E051-6A70-4E41-ADF8-03B78E01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9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 مدل کسب‌و‌کار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(BM)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برای محصول خود تنظیم کرده‌اید؟ بیزنس مدل شما از کدام نوع است؟</a:t>
            </a:r>
          </a:p>
          <a:p>
            <a:pPr marL="0" indent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تبلیغات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(Advertising) 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سفارشی سازی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(Affiliate) 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واسطه زدایی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(Disintermediation) 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تقسیم بندی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(Fractionalization )،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اعطای امتیاز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(Franchise )،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فریمیوم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(Freemium)،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لیزینگ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(Leasing) 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دسترسی اندک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(Low Touch)،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بازار فروش کالا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(Market place)،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پرداخت به اندازه مصرف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(Pay as you go)،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تیغ ریش تراش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(Razor blade)،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تیغ ریش تراش برعکس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(reverse razor blade)، 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مزایده معکوس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(Reverse auction)</a:t>
            </a:r>
            <a:endParaRPr lang="fa-IR" sz="20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صورت وجود موارد زیر آن‌ها را پیوست کنید.</a:t>
            </a:r>
          </a:p>
          <a:p>
            <a:pPr marL="0" indent="0" algn="justLow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بوم نوپای ناب (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Lean Canvas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07000"/>
              </a:lnSpc>
              <a:spcBef>
                <a:spcPts val="0"/>
              </a:spcBef>
              <a:buNone/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طرح اولیه‌ی کسب‌و‌کار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Business Plan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marL="0" indent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طرح توجیهی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2675F-7BC2-40A7-B08C-EECA8D04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3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 محصول شما مناسب بازار ایران است؟ توضیح دهید.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7C729-7F2B-4A1E-B4CA-CD9C7FFE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 محصول شما قابلیت مقیاس‌پذیری (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Scalable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دارد؟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توضیح دهید.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14A47-1470-4F3C-9377-8A64F75E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72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بازار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 محصول شما پتانسیل پایداری در بازار را دارد؟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توضیح دهید.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61454-A1C4-49D3-8CA6-31F14782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AD283A-C4B2-4F0D-99BF-FC7E7E432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252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F78D3-3C4C-4237-B7A6-0DE3257F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9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7D410-1D3B-4E88-B7D0-6519B4DBA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20E01-9AFB-492E-B4BE-DD5853C9A5C0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اطلاعات اولیه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00417DE-F181-4C66-9C9F-B0B332BC3874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نام و نام خانوادگی نماینده‌ی تیم: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ایمیل: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نام و نام خانوادگی اعضای تیم استارتاپ: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زمان بندی کاری اعضا: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ذکر کنید اعضا چند ساعت در هفته می‌توانند در شتابدهنده حضور داشته باشند.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رشته‌ی تحصیلی و تخصص اعضای تیم: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در صورت وجود رزومه‌ی خود را پیوست کنید.</a:t>
            </a:r>
          </a:p>
          <a:p>
            <a:pPr marL="0" indent="0" algn="r" rtl="1">
              <a:buNone/>
            </a:pPr>
            <a:endParaRPr lang="fa-IR" sz="2000" b="1" dirty="0">
              <a:solidFill>
                <a:schemeClr val="accent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b="1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b="1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274321" lvl="1" indent="0" algn="r">
              <a:buFont typeface="Arial" panose="020B0604020202020204" pitchFamily="34" charset="0"/>
              <a:buNone/>
              <a:defRPr sz="3600">
                <a:solidFill>
                  <a:srgbClr val="353537"/>
                </a:solidFill>
              </a:defRPr>
            </a:pPr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BA72D-D545-45F3-A213-087A3216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0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مسائل حقوقی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درخواست شما از شتابدهنده چیست؟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4233F-73F4-4805-B034-A91C8223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4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مسائل حقوقی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سرمایه مورد نیاز شما چقدر است؟</a:t>
            </a: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استارتاپ خود را در قالب شرکت حقوقی ثبت کرده‌اید؟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8164D-F54F-4199-B9E9-F752CD5D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7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مسائل حقوقی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 استارتاپ شما قبلا در دوره‌ی شتاب‌دهی یا پیش شتاب‌دهی دیگری حضور داشته است؟ نام دوره(ها) و مدت زمان آن را اعلام نمایید.</a:t>
            </a:r>
          </a:p>
          <a:p>
            <a:pPr marL="0" marR="0" indent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 تاکنون از طریق جذب سرمایه‌گذار یا به طور شخصی اقدام به سرمایه‌گذاری بر روی استارتاپ کنونی‌تان نموده‌اید؟ میزان سرمایه گذاری و مجموعه/ افراد شریک در سهام استارتاپ خود را ذکر کنید.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E826D-85A4-4CB1-841C-CDE687F9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6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E826D-85A4-4CB1-841C-CDE687F9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33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63654-B953-48EB-A1A9-3AFCB6CC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1"/>
            <a:ext cx="12192000" cy="6869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19DD4B-5CBB-473F-8DEA-460394EAC717}"/>
              </a:ext>
            </a:extLst>
          </p:cNvPr>
          <p:cNvSpPr/>
          <p:nvPr/>
        </p:nvSpPr>
        <p:spPr>
          <a:xfrm>
            <a:off x="3386704" y="2523151"/>
            <a:ext cx="5939405" cy="1132514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EB036-0079-4571-B358-9D505CAB3CC3}"/>
              </a:ext>
            </a:extLst>
          </p:cNvPr>
          <p:cNvSpPr txBox="1"/>
          <p:nvPr/>
        </p:nvSpPr>
        <p:spPr>
          <a:xfrm>
            <a:off x="2525085" y="3194000"/>
            <a:ext cx="624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سـار، شتابـدهنده‌ی تخصصی سخت‌افزار و طراحی‌صنعتی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579C4-4B33-4BD2-A168-081FADAA3002}"/>
              </a:ext>
            </a:extLst>
          </p:cNvPr>
          <p:cNvSpPr txBox="1"/>
          <p:nvPr/>
        </p:nvSpPr>
        <p:spPr>
          <a:xfrm>
            <a:off x="2290194" y="3610505"/>
            <a:ext cx="1723239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450" b="1" dirty="0">
                <a:cs typeface="B Nazanin" panose="00000400000000000000" pitchFamily="2" charset="-78"/>
              </a:rPr>
              <a:t>021 266 55 360</a:t>
            </a:r>
          </a:p>
        </p:txBody>
      </p:sp>
    </p:spTree>
    <p:extLst>
      <p:ext uri="{BB962C8B-B14F-4D97-AF65-F5344CB8AC3E}">
        <p14:creationId xmlns:p14="http://schemas.microsoft.com/office/powerpoint/2010/main" val="144710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7D410-1D3B-4E88-B7D0-6519B4DBA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20E01-9AFB-492E-B4BE-DD5853C9A5C0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اطلاعات اولیه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00417DE-F181-4C66-9C9F-B0B332BC3874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وضعیت کنونی استارتاپ شما چیست؟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 ایده‌ی اولیه (بدون تیم)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 ایده‌ی اولیه (با تیم)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 نمونه‌ی محصول اولیه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 محصول تکمیل شده و مشتریان آغازین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 وارد بازار شده، دارای مشتری و درآمد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در صورت نیاز توضیحات لازم را ارائه دهید.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BA72D-D545-45F3-A213-087A3216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E2EB-4F6F-4816-A02A-7BB0C967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2BBB-C551-4FAA-8AD9-7BCE6A7C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88D6790-D950-400E-BC91-5B59B71FF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00B054A-1189-48D5-AA63-5AC771A848E1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رسالت، اهداف و ماموریت استارتاپ خود را شرح دهید.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83C8-42F5-4985-9DCC-5E01C29422C2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اطلاعات اولیه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28FA-467F-4E7C-B046-C62B5373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26A0F0-EFEB-4D67-9809-FDFC37FF3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252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8FF5D-21A8-4D79-8AB0-436B4585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اطلاعات تیم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4312603-FC51-4BDB-9FAA-B6B2260AAC8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 هم اکنون در جایی مشغول به کار هستید؟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861060" algn="l"/>
              </a:tabLs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تعداد اعضای اصلی سهام‌دار(هم بنیانگذاران) شما چند نفر است؟ (میزان سهام هر یک را ذکر کنید).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861060" algn="l"/>
              </a:tabLs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صورت مختصر بیان کنید که هر یک از اعضای تیم چه ارزش‌هایی را به استارتاپ اضافه می‌کنند؟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D898E-EBF4-4C14-8D47-B205FE28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F85E5D-F261-43B8-9FCE-F1BAD62D0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251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018A6-845D-46A7-9252-C82EA00F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7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34C-26DE-4D5F-B8EB-4F2593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989-CCC6-418C-808B-176E1C95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8A7D7D-FB00-45AA-9ABA-AF488A0E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51877-9D21-4B4C-9B70-5B9615E9E918}"/>
              </a:ext>
            </a:extLst>
          </p:cNvPr>
          <p:cNvSpPr txBox="1"/>
          <p:nvPr/>
        </p:nvSpPr>
        <p:spPr>
          <a:xfrm>
            <a:off x="3710866" y="772357"/>
            <a:ext cx="754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latin typeface="Mitra" panose="02000500000000000000" pitchFamily="2" charset="-78"/>
                <a:cs typeface="B Nazanin" panose="00000400000000000000" pitchFamily="2" charset="-78"/>
              </a:rPr>
              <a:t>بخش محصول</a:t>
            </a:r>
            <a:endParaRPr lang="en-US" sz="2000" b="1" dirty="0">
              <a:latin typeface="Mitra" panose="020005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1E7EB-1717-4F85-914D-2746EDDCB5D5}"/>
              </a:ext>
            </a:extLst>
          </p:cNvPr>
          <p:cNvSpPr txBox="1">
            <a:spLocks/>
          </p:cNvSpPr>
          <p:nvPr/>
        </p:nvSpPr>
        <p:spPr>
          <a:xfrm>
            <a:off x="1384013" y="1641629"/>
            <a:ext cx="987287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ایده یا استارتاپ خود را به صورت کوتاه توضیح دهید و چگونگی اجرای آن را شرح دهید.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5B53-D3E9-48FD-99C2-BF4194CE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7448-24E6-4B86-9D40-6AEF70937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4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796</Words>
  <Application>Microsoft Office PowerPoint</Application>
  <PresentationFormat>Widescreen</PresentationFormat>
  <Paragraphs>118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Mitra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 Tafreshi</dc:creator>
  <cp:lastModifiedBy>Amirmohammad Zarifi</cp:lastModifiedBy>
  <cp:revision>40</cp:revision>
  <dcterms:created xsi:type="dcterms:W3CDTF">2021-05-23T05:52:49Z</dcterms:created>
  <dcterms:modified xsi:type="dcterms:W3CDTF">2021-05-23T11:30:39Z</dcterms:modified>
</cp:coreProperties>
</file>